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1" r:id="rId4"/>
    <p:sldId id="257" r:id="rId5"/>
    <p:sldId id="263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 userDrawn="1"/>
        </p:nvSpPr>
        <p:spPr>
          <a:xfrm>
            <a:off x="0" y="-176290"/>
            <a:ext cx="12213771" cy="5813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568"/>
            <a:ext cx="2468880" cy="2742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1760" y="1171757"/>
            <a:ext cx="9553303" cy="125507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 dirty="0"/>
              <a:t>Klik om de stijl te bewerkend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8696" y="2596895"/>
            <a:ext cx="9553304" cy="155132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242424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853" y="4515528"/>
            <a:ext cx="1304611" cy="9194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413"/>
            <a:ext cx="12192000" cy="1386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57" y="6087289"/>
            <a:ext cx="870858" cy="5442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36" y="6148251"/>
            <a:ext cx="751114" cy="4604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88" y="6209213"/>
            <a:ext cx="622692" cy="4017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54" y="6191791"/>
            <a:ext cx="1139828" cy="3788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418" y="6163638"/>
            <a:ext cx="1846367" cy="40590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 rotWithShape="1">
          <a:blip r:embed="rId10"/>
          <a:srcRect t="25196" b="19200"/>
          <a:stretch/>
        </p:blipFill>
        <p:spPr>
          <a:xfrm>
            <a:off x="6427402" y="6104711"/>
            <a:ext cx="1375806" cy="54864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145431" y="6028664"/>
            <a:ext cx="643011" cy="6590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256" y="5728469"/>
            <a:ext cx="2665682" cy="10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9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30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63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44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4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1" y="0"/>
            <a:ext cx="16197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44" y="240233"/>
            <a:ext cx="10012680" cy="1100887"/>
          </a:xfrm>
        </p:spPr>
        <p:txBody>
          <a:bodyPr/>
          <a:lstStyle>
            <a:lvl1pPr marL="0" indent="0">
              <a:defRPr b="1">
                <a:solidFill>
                  <a:srgbClr val="E2794F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44" y="1512076"/>
            <a:ext cx="10012680" cy="5010644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20000"/>
              </a:lnSpc>
              <a:tabLst>
                <a:tab pos="984250" algn="l"/>
              </a:tabLst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-1" y="1341120"/>
            <a:ext cx="1663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Stimuleringsprogramma Aanpak Dyslexie</a:t>
            </a:r>
            <a:endParaRPr lang="nl-NL" sz="1050" b="1" spc="50" baseline="0" dirty="0">
              <a:solidFill>
                <a:srgbClr val="242424"/>
              </a:solidFill>
              <a:latin typeface="+mj-lt"/>
            </a:endParaRPr>
          </a:p>
          <a:p>
            <a:endParaRPr lang="nl-NL" sz="900" spc="50" baseline="0" dirty="0">
              <a:solidFill>
                <a:srgbClr val="242424"/>
              </a:solidFill>
              <a:latin typeface="Corbel" panose="020B0503020204020204" pitchFamily="34" charset="0"/>
            </a:endParaRP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Alles over leesproblemen en dyslexie in onderwijs en zorg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78" y="184776"/>
            <a:ext cx="1331852" cy="9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" y="0"/>
            <a:ext cx="161979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44" y="240233"/>
            <a:ext cx="10012680" cy="1100887"/>
          </a:xfrm>
        </p:spPr>
        <p:txBody>
          <a:bodyPr/>
          <a:lstStyle>
            <a:lvl1pPr marL="0" indent="0">
              <a:defRPr b="1">
                <a:solidFill>
                  <a:schemeClr val="accent3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44" y="1512076"/>
            <a:ext cx="10012680" cy="5010644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20000"/>
              </a:lnSpc>
              <a:tabLst>
                <a:tab pos="984250" algn="l"/>
              </a:tabLst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-1" y="1341120"/>
            <a:ext cx="16894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Stimuleringsprogramma Aanpak Dyslexie</a:t>
            </a:r>
            <a:endParaRPr lang="nl-NL" sz="1050" b="1" spc="50" baseline="0" dirty="0">
              <a:solidFill>
                <a:srgbClr val="242424"/>
              </a:solidFill>
              <a:latin typeface="+mj-lt"/>
            </a:endParaRPr>
          </a:p>
          <a:p>
            <a:endParaRPr lang="nl-NL" sz="1000" spc="50" baseline="0" dirty="0">
              <a:solidFill>
                <a:srgbClr val="242424"/>
              </a:solidFill>
              <a:latin typeface="Corbel" panose="020B0503020204020204" pitchFamily="34" charset="0"/>
            </a:endParaRP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Alles over leesproblemen</a:t>
            </a: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en dyslexie in onderwijs en zorg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78" y="184776"/>
            <a:ext cx="1331852" cy="9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" y="0"/>
            <a:ext cx="161979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44" y="240233"/>
            <a:ext cx="10012680" cy="1100887"/>
          </a:xfrm>
        </p:spPr>
        <p:txBody>
          <a:bodyPr/>
          <a:lstStyle>
            <a:lvl1pPr marL="0" indent="0">
              <a:defRPr b="1">
                <a:solidFill>
                  <a:schemeClr val="accent4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44" y="1512076"/>
            <a:ext cx="10012680" cy="5010644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20000"/>
              </a:lnSpc>
              <a:tabLst>
                <a:tab pos="984250" algn="l"/>
              </a:tabLst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-1" y="1341120"/>
            <a:ext cx="167204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Stimuleringsprogramma Aanpak Dyslexie</a:t>
            </a:r>
            <a:endParaRPr lang="nl-NL" sz="1050" b="1" spc="50" baseline="0" dirty="0">
              <a:solidFill>
                <a:srgbClr val="242424"/>
              </a:solidFill>
              <a:latin typeface="+mj-lt"/>
            </a:endParaRPr>
          </a:p>
          <a:p>
            <a:endParaRPr lang="nl-NL" sz="1000" spc="50" baseline="0" dirty="0">
              <a:solidFill>
                <a:srgbClr val="242424"/>
              </a:solidFill>
              <a:latin typeface="Corbel" panose="020B0503020204020204" pitchFamily="34" charset="0"/>
            </a:endParaRP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Alles over leesproblemen</a:t>
            </a: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en dyslexie in onderwijs en zorg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78" y="184776"/>
            <a:ext cx="1331852" cy="9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" y="0"/>
            <a:ext cx="161979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44" y="240233"/>
            <a:ext cx="10012680" cy="1100887"/>
          </a:xfrm>
        </p:spPr>
        <p:txBody>
          <a:bodyPr/>
          <a:lstStyle>
            <a:lvl1pPr marL="0" indent="0">
              <a:defRPr b="1">
                <a:solidFill>
                  <a:schemeClr val="accent5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44" y="1512076"/>
            <a:ext cx="10012680" cy="5010644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20000"/>
              </a:lnSpc>
              <a:tabLst>
                <a:tab pos="984250" algn="l"/>
              </a:tabLst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1341120"/>
            <a:ext cx="167204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Stimuleringsprogramma Aanpak Dyslexie</a:t>
            </a:r>
            <a:endParaRPr lang="nl-NL" sz="1050" b="1" spc="50" baseline="0" dirty="0">
              <a:solidFill>
                <a:srgbClr val="242424"/>
              </a:solidFill>
              <a:latin typeface="+mj-lt"/>
            </a:endParaRPr>
          </a:p>
          <a:p>
            <a:endParaRPr lang="nl-NL" sz="1000" spc="50" baseline="0" dirty="0">
              <a:solidFill>
                <a:srgbClr val="242424"/>
              </a:solidFill>
              <a:latin typeface="Corbel" panose="020B0503020204020204" pitchFamily="34" charset="0"/>
            </a:endParaRP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Alles over leesproblemen</a:t>
            </a: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en dyslexie in onderwijs en zorg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78" y="184776"/>
            <a:ext cx="1331852" cy="9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1" y="0"/>
            <a:ext cx="161979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844" y="240233"/>
            <a:ext cx="10012680" cy="1100887"/>
          </a:xfrm>
        </p:spPr>
        <p:txBody>
          <a:bodyPr/>
          <a:lstStyle>
            <a:lvl1pPr marL="0" indent="0">
              <a:defRPr b="1">
                <a:solidFill>
                  <a:schemeClr val="accent6"/>
                </a:solidFill>
                <a:latin typeface="Corbel" panose="020B0503020204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844" y="1512076"/>
            <a:ext cx="10012680" cy="5010644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lnSpc>
                <a:spcPct val="120000"/>
              </a:lnSpc>
              <a:tabLst>
                <a:tab pos="984250" algn="l"/>
              </a:tabLst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1341120"/>
            <a:ext cx="167204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Stimuleringsprogramma Aanpak Dyslexie</a:t>
            </a:r>
            <a:endParaRPr lang="nl-NL" sz="1050" b="1" spc="50" baseline="0" dirty="0">
              <a:solidFill>
                <a:srgbClr val="242424"/>
              </a:solidFill>
              <a:latin typeface="+mj-lt"/>
            </a:endParaRPr>
          </a:p>
          <a:p>
            <a:endParaRPr lang="nl-NL" sz="1000" spc="50" baseline="0" dirty="0">
              <a:solidFill>
                <a:srgbClr val="242424"/>
              </a:solidFill>
              <a:latin typeface="Corbel" panose="020B0503020204020204" pitchFamily="34" charset="0"/>
            </a:endParaRP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Alles over leesproblemen</a:t>
            </a:r>
          </a:p>
          <a:p>
            <a:r>
              <a:rPr lang="nl-NL" sz="1000" spc="50" baseline="0" dirty="0">
                <a:solidFill>
                  <a:srgbClr val="242424"/>
                </a:solidFill>
                <a:latin typeface="Corbel" panose="020B0503020204020204" pitchFamily="34" charset="0"/>
              </a:rPr>
              <a:t>en dyslexie in onderwijs en zorg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78" y="184776"/>
            <a:ext cx="1331852" cy="9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62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58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2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1948-1C4A-42AA-B67A-BC3EF18BBAE8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C107-4272-4976-8ECA-C4BD7B9A8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yslexiecentraal.nl/leren/leren-van-elkaar/dyslexie-wat-heb-ik-nodi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Themabijeenkomst Leesproblemen en Dyslexie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 smtClean="0"/>
              <a:t>Programma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I</a:t>
            </a:r>
            <a:r>
              <a:rPr lang="nl-NL" dirty="0" smtClean="0"/>
              <a:t>nleiding</a:t>
            </a:r>
          </a:p>
          <a:p>
            <a:pPr lvl="1"/>
            <a:r>
              <a:rPr lang="nl-NL" dirty="0" smtClean="0"/>
              <a:t>Film: wat heb ik nodig? </a:t>
            </a:r>
          </a:p>
          <a:p>
            <a:pPr lvl="1"/>
            <a:r>
              <a:rPr lang="nl-NL" dirty="0" smtClean="0"/>
              <a:t>Waar vind ik informatie? Hoe kom ik in contact met andere ouders?</a:t>
            </a:r>
          </a:p>
          <a:p>
            <a:pPr lvl="1"/>
            <a:r>
              <a:rPr lang="nl-NL" dirty="0"/>
              <a:t>Ondersteuning van school en behandelinstituten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Wat biedt de bibliotheek? </a:t>
            </a:r>
          </a:p>
          <a:p>
            <a:pPr marL="0" indent="0">
              <a:buNone/>
            </a:pPr>
            <a:r>
              <a:rPr lang="nl-NL" dirty="0" smtClean="0"/>
              <a:t>[programma en activiteiten verder in te vullen door de bibliotheek-werkgroep]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70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Dyslexie, wat heb ik nodig? 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4903" y="2109190"/>
            <a:ext cx="5801494" cy="43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6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www.dyslexiecentraal.nl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49" y="1985554"/>
            <a:ext cx="6227251" cy="2814008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702524" y="1114098"/>
            <a:ext cx="10012680" cy="5539252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Onafhankelijke informatie voor alle doelgroepen, rondom leesproblemen en dyslexie 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43" y="4709817"/>
            <a:ext cx="5229631" cy="194353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-3074" t="8795" r="49423" b="-8795"/>
          <a:stretch/>
        </p:blipFill>
        <p:spPr>
          <a:xfrm>
            <a:off x="1702524" y="3505401"/>
            <a:ext cx="2700997" cy="11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2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888C3-0B26-4A2A-B5C1-686F05C3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Oudervereniging Balans: </a:t>
            </a:r>
            <a:br>
              <a:rPr lang="nl-NL" dirty="0" smtClean="0"/>
            </a:br>
            <a:r>
              <a:rPr lang="nl-NL" dirty="0" smtClean="0"/>
              <a:t>Leidraden </a:t>
            </a:r>
            <a:r>
              <a:rPr lang="nl-NL" dirty="0"/>
              <a:t>voor ouders en leerlingen</a:t>
            </a:r>
          </a:p>
        </p:txBody>
      </p:sp>
      <p:pic>
        <p:nvPicPr>
          <p:cNvPr id="5" name="Tijdelijke aanduiding voor inhoud 4" descr="Afbeelding met tekst, voedsel&#10;&#10;Automatisch gegenereerde beschrijving">
            <a:extLst>
              <a:ext uri="{FF2B5EF4-FFF2-40B4-BE49-F238E27FC236}">
                <a16:creationId xmlns:a16="http://schemas.microsoft.com/office/drawing/2014/main" id="{8E9D7931-A1A8-47C6-B7F4-A81D724E7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1528862"/>
            <a:ext cx="8352701" cy="5235024"/>
          </a:xfrm>
        </p:spPr>
      </p:pic>
    </p:spTree>
    <p:extLst>
      <p:ext uri="{BB962C8B-B14F-4D97-AF65-F5344CB8AC3E}">
        <p14:creationId xmlns:p14="http://schemas.microsoft.com/office/powerpoint/2010/main" val="185501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5" t="8611" r="3443" b="1448"/>
          <a:stretch/>
        </p:blipFill>
        <p:spPr>
          <a:xfrm>
            <a:off x="1976843" y="937260"/>
            <a:ext cx="9584923" cy="565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Ondersteuning vanuit school en behandelinstituten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48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de bibliotheek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Makkelijk Lezen Plein</a:t>
            </a:r>
          </a:p>
          <a:p>
            <a:r>
              <a:rPr lang="nl-NL" dirty="0" smtClean="0"/>
              <a:t>[verder in te vullen door de werkgroep]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11707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EN Dyslexie">
      <a:dk1>
        <a:srgbClr val="FFFFFF"/>
      </a:dk1>
      <a:lt1>
        <a:srgbClr val="FFFFFF"/>
      </a:lt1>
      <a:dk2>
        <a:srgbClr val="393939"/>
      </a:dk2>
      <a:lt2>
        <a:srgbClr val="E7E6E6"/>
      </a:lt2>
      <a:accent1>
        <a:srgbClr val="E2794F"/>
      </a:accent1>
      <a:accent2>
        <a:srgbClr val="57A4C0"/>
      </a:accent2>
      <a:accent3>
        <a:srgbClr val="5FC1B5"/>
      </a:accent3>
      <a:accent4>
        <a:srgbClr val="EAA7AF"/>
      </a:accent4>
      <a:accent5>
        <a:srgbClr val="C79DC9"/>
      </a:accent5>
      <a:accent6>
        <a:srgbClr val="F2C364"/>
      </a:accent6>
      <a:hlink>
        <a:srgbClr val="242424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slexie.potx" id="{B9B65778-B46F-4228-B00D-4A39F841B260}" vid="{292D5DD1-19B0-48F9-9A99-305BB151D7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97</Words>
  <Application>Microsoft Office PowerPoint</Application>
  <PresentationFormat>Breedbeeld</PresentationFormat>
  <Paragraphs>16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Corbel</vt:lpstr>
      <vt:lpstr>1_Kantoorthema</vt:lpstr>
      <vt:lpstr>Themabijeenkomst Leesproblemen en Dyslexie </vt:lpstr>
      <vt:lpstr>Dyslexie, wat heb ik nodig? </vt:lpstr>
      <vt:lpstr>www.dyslexiecentraal.nl</vt:lpstr>
      <vt:lpstr>Oudervereniging Balans:  Leidraden voor ouders en leerlingen</vt:lpstr>
      <vt:lpstr>Ondersteuning vanuit school en behandelinstituten</vt:lpstr>
      <vt:lpstr>Rol van de bibliotheek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Leidraden voor ouders en leerlingen</dc:title>
  <dc:creator>Marian Bruggink</dc:creator>
  <cp:lastModifiedBy>Marian Bruggink</cp:lastModifiedBy>
  <cp:revision>17</cp:revision>
  <dcterms:created xsi:type="dcterms:W3CDTF">2020-08-26T14:42:39Z</dcterms:created>
  <dcterms:modified xsi:type="dcterms:W3CDTF">2020-09-16T14:05:13Z</dcterms:modified>
</cp:coreProperties>
</file>